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8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042239-4555-4B43-92D8-DF4E0F22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8DEE-F3EF-429B-B0F2-FC8A14F052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0836A-B078-4F38-8B9F-4F908587A57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80058-E4A7-4F52-94FC-2BF5BF75439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4B091-A51E-4019-88EB-B5879874033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E5BDB-AFE6-45E4-B67C-8784587724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902A6-1C0E-43BB-AAAC-5D3B0CD6609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0391-2779-45BF-9AF9-E797D3252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D7AB-52BE-48B8-96C6-2C3ACBC53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E7D9-200F-484E-90BF-5EF630AF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27BA-3683-4878-B28B-2532867F3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2718-C92A-4A6E-BF44-6BCE5508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04DC-39DC-4FFC-A52D-9C164CF58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E325-AED3-46BE-84C5-9228C621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19EF-332A-4A7F-A09B-69577E253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27B4E-A9F0-4F70-8EDA-C1623AD3E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18BF-6976-4D75-87C2-1B88DBD1E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F4092-F83D-478E-BF61-5F92131A2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FF55D3D-1AD6-4C8C-A169-16034CC7E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phá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-238125"/>
            <a:ext cx="2590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Pictur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895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Pictur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762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Pictur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95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Pictur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572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0" y="0"/>
            <a:ext cx="9151938" cy="7096125"/>
            <a:chOff x="0" y="-6"/>
            <a:chExt cx="5765" cy="4470"/>
          </a:xfrm>
        </p:grpSpPr>
        <p:pic>
          <p:nvPicPr>
            <p:cNvPr id="2059" name="Picture 10" descr="pháo ho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0"/>
              <a:ext cx="1632" cy="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60" name="Group 11"/>
            <p:cNvGrpSpPr>
              <a:grpSpLocks/>
            </p:cNvGrpSpPr>
            <p:nvPr/>
          </p:nvGrpSpPr>
          <p:grpSpPr bwMode="auto">
            <a:xfrm>
              <a:off x="0" y="-6"/>
              <a:ext cx="5765" cy="4326"/>
              <a:chOff x="0" y="-6"/>
              <a:chExt cx="5765" cy="4326"/>
            </a:xfrm>
          </p:grpSpPr>
          <p:pic>
            <p:nvPicPr>
              <p:cNvPr id="2061" name="Picture 12" descr="Picture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088" y="2586"/>
                <a:ext cx="677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13" descr="Picture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0" y="2743"/>
                <a:ext cx="707" cy="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4" descr="Picture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 flipV="1">
                <a:off x="0" y="-6"/>
                <a:ext cx="655" cy="1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15" descr="Picture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V="1">
                <a:off x="5040" y="-6"/>
                <a:ext cx="70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" name="Picture 16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1098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17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40" y="1146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7" name="Picture 18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92" y="2208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9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84" y="2256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20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36" y="3312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21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28" y="3360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22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92" y="1872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23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76" y="432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24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64" y="288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25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336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" name="Picture 26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6" y="1632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27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68" y="1680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28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" y="2832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29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2880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9" name="Picture 30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0" y="2982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0" name="Picture 31" descr="Picture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72" y="3030"/>
                <a:ext cx="60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7" name="WordArt 36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6629400" cy="12096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ĐIỀN VÀO GIẤY TỜ IN SẴN</a:t>
            </a:r>
          </a:p>
        </p:txBody>
      </p:sp>
      <p:sp>
        <p:nvSpPr>
          <p:cNvPr id="2058" name="WordArt 38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38766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Tập làm văn lớp 4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376613" y="466725"/>
            <a:ext cx="2628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Arial" charset="0"/>
              </a:rPr>
              <a:t>Tập làm v</a:t>
            </a:r>
            <a:r>
              <a:rPr lang="vi-VN" b="1" i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b="1" i="1">
                <a:solidFill>
                  <a:schemeClr val="accent2"/>
                </a:solidFill>
                <a:latin typeface="Arial" charset="0"/>
              </a:rPr>
              <a:t>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47788" y="1047750"/>
            <a:ext cx="6196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Tiết 66: Điền vào giấy tờ in sẵn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2"/>
          <p:cNvPicPr>
            <a:picLocks noChangeAspect="1" noChangeArrowheads="1"/>
          </p:cNvPicPr>
          <p:nvPr/>
        </p:nvPicPr>
        <p:blipFill>
          <a:blip r:embed="rId3"/>
          <a:srcRect t="5382" r="1021" b="46811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2"/>
          <p:cNvPicPr>
            <a:picLocks noChangeAspect="1" noChangeArrowheads="1"/>
          </p:cNvPicPr>
          <p:nvPr/>
        </p:nvPicPr>
        <p:blipFill>
          <a:blip r:embed="rId3"/>
          <a:srcRect l="2534" t="53189" r="3989" b="7484"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1"/>
          <p:cNvPicPr>
            <a:picLocks noChangeAspect="1" noChangeArrowheads="1"/>
          </p:cNvPicPr>
          <p:nvPr/>
        </p:nvPicPr>
        <p:blipFill>
          <a:blip r:embed="rId3"/>
          <a:srcRect b="48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971800" y="2576513"/>
            <a:ext cx="433863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</a:pPr>
            <a:r>
              <a:rPr lang="en-US" sz="1800" b="1" i="1">
                <a:latin typeface="Arial" charset="0"/>
              </a:rPr>
              <a:t>Nguyễn Thị Lan Khối II thị trấn Yên Thành, huyện Yên Thành, Tỉnh Nghệ AN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048000" y="4243388"/>
            <a:ext cx="464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ông Bùi V</a:t>
            </a:r>
            <a:r>
              <a:rPr lang="vi-VN" sz="2000" b="1" i="1">
                <a:latin typeface="Arial" charset="0"/>
              </a:rPr>
              <a:t>ă</a:t>
            </a:r>
            <a:r>
              <a:rPr lang="en-US" sz="2000" b="1" i="1">
                <a:latin typeface="Arial" charset="0"/>
              </a:rPr>
              <a:t>n Việt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Xóm 6, xã Quỳnh Ph</a:t>
            </a:r>
            <a:r>
              <a:rPr lang="vi-VN" sz="2000" b="1" i="1">
                <a:latin typeface="Arial" charset="0"/>
              </a:rPr>
              <a:t>ươ</a:t>
            </a:r>
            <a:r>
              <a:rPr lang="en-US" sz="2000" b="1" i="1">
                <a:latin typeface="Arial" charset="0"/>
              </a:rPr>
              <a:t>ng, huyện Quỳnh L</a:t>
            </a:r>
            <a:r>
              <a:rPr lang="vi-VN" sz="2000" b="1" i="1">
                <a:latin typeface="Arial" charset="0"/>
              </a:rPr>
              <a:t>ư</a:t>
            </a:r>
            <a:r>
              <a:rPr lang="en-US" sz="2000" b="1" i="1">
                <a:latin typeface="Arial" charset="0"/>
              </a:rPr>
              <a:t>u, tỉnh Nghệ An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272088" y="3109913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Năm tr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m nghìn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</a:t>
            </a:r>
            <a:r>
              <a:rPr lang="en-US" sz="2000" b="1" i="1">
                <a:latin typeface="Arial" charset="0"/>
              </a:rPr>
              <a:t>.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381000" y="2909888"/>
            <a:ext cx="2057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Ông Bùi V</a:t>
            </a:r>
            <a:r>
              <a:rPr lang="vi-VN" sz="2000" b="1" i="1">
                <a:latin typeface="Arial" charset="0"/>
              </a:rPr>
              <a:t>ă</a:t>
            </a:r>
            <a:r>
              <a:rPr lang="en-US" sz="2000" b="1" i="1">
                <a:latin typeface="Arial" charset="0"/>
              </a:rPr>
              <a:t>n Việt 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Xóm 6, xã Quỳnh Ph</a:t>
            </a:r>
            <a:r>
              <a:rPr lang="vi-VN" sz="2000" b="1" i="1">
                <a:latin typeface="Arial" charset="0"/>
              </a:rPr>
              <a:t>ươ</a:t>
            </a:r>
            <a:r>
              <a:rPr lang="en-US" sz="2000" b="1" i="1">
                <a:latin typeface="Arial" charset="0"/>
              </a:rPr>
              <a:t>ng, huyện Quỳnh L</a:t>
            </a:r>
            <a:r>
              <a:rPr lang="vi-VN" sz="2000" b="1" i="1">
                <a:latin typeface="Arial" charset="0"/>
              </a:rPr>
              <a:t>ư</a:t>
            </a:r>
            <a:r>
              <a:rPr lang="en-US" sz="2000" b="1" i="1">
                <a:latin typeface="Arial" charset="0"/>
              </a:rPr>
              <a:t>u, tỉnh Nghệ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"/>
          <p:cNvPicPr>
            <a:picLocks noChangeAspect="1" noChangeArrowheads="1"/>
          </p:cNvPicPr>
          <p:nvPr/>
        </p:nvPicPr>
        <p:blipFill>
          <a:blip r:embed="rId3"/>
          <a:srcRect t="50977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505075" y="965200"/>
            <a:ext cx="18399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Bùi V</a:t>
            </a:r>
            <a:r>
              <a:rPr lang="vi-VN" sz="2000" b="1" i="1">
                <a:latin typeface="Arial" charset="0"/>
              </a:rPr>
              <a:t>ă</a:t>
            </a:r>
            <a:r>
              <a:rPr lang="en-US" sz="2000" b="1" i="1">
                <a:latin typeface="Arial" charset="0"/>
              </a:rPr>
              <a:t>n Việt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438400" y="17526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B</a:t>
            </a:r>
            <a:r>
              <a:rPr lang="vi-VN" sz="1800" b="1" i="1">
                <a:latin typeface="Arial" charset="0"/>
              </a:rPr>
              <a:t>ư</a:t>
            </a:r>
            <a:r>
              <a:rPr lang="en-US" sz="1800" b="1" i="1">
                <a:latin typeface="Arial" charset="0"/>
              </a:rPr>
              <a:t>u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iện huyện Quỳnh Lưu,tỉnh Nghệ An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652838" y="3381375"/>
            <a:ext cx="1828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Việt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Bùi V</a:t>
            </a:r>
            <a:r>
              <a:rPr lang="vi-VN" sz="2000" b="1" i="1">
                <a:latin typeface="Arial" charset="0"/>
              </a:rPr>
              <a:t>ă</a:t>
            </a:r>
            <a:r>
              <a:rPr lang="en-US" sz="2000" b="1" i="1">
                <a:latin typeface="Arial" charset="0"/>
              </a:rPr>
              <a:t>n Việt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547813" y="3381375"/>
            <a:ext cx="2133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Thuỷ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latin typeface="Arial" charset="0"/>
              </a:rPr>
              <a:t>Nguyễn Thị Thuỷ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481138" y="4267200"/>
            <a:ext cx="42624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Bùi V</a:t>
            </a:r>
            <a:r>
              <a:rPr lang="vi-VN" sz="1800" b="1" i="1">
                <a:latin typeface="Arial" charset="0"/>
              </a:rPr>
              <a:t>ă</a:t>
            </a:r>
            <a:r>
              <a:rPr lang="en-US" sz="1800" b="1" i="1">
                <a:latin typeface="Arial" charset="0"/>
              </a:rPr>
              <a:t>n Việt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 i="1">
                <a:latin typeface="Arial" charset="0"/>
              </a:rPr>
              <a:t>Xóm 6,Xã Quỳnh Ph</a:t>
            </a:r>
            <a:r>
              <a:rPr lang="vi-VN" sz="1600" b="1" i="1">
                <a:latin typeface="Arial" charset="0"/>
              </a:rPr>
              <a:t>ươ</a:t>
            </a:r>
            <a:r>
              <a:rPr lang="en-US" sz="1600" b="1" i="1">
                <a:latin typeface="Arial" charset="0"/>
              </a:rPr>
              <a:t>ng,huyện Qùnh L</a:t>
            </a:r>
            <a:r>
              <a:rPr lang="vi-VN" sz="1600" b="1" i="1">
                <a:latin typeface="Arial" charset="0"/>
              </a:rPr>
              <a:t>ư</a:t>
            </a:r>
            <a:r>
              <a:rPr lang="en-US" sz="1600" b="1" i="1">
                <a:latin typeface="Arial" charset="0"/>
              </a:rPr>
              <a:t>u,tỉnh Nghệ An 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1509713" y="4948238"/>
            <a:ext cx="4191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                Nguyễn Thị Thuỷ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 i="1">
                <a:latin typeface="Arial" charset="0"/>
              </a:rPr>
              <a:t>Xóm 6, xã Quỳnh Ph</a:t>
            </a:r>
            <a:r>
              <a:rPr lang="vi-VN" sz="1600" b="1" i="1">
                <a:latin typeface="Arial" charset="0"/>
              </a:rPr>
              <a:t>ươ</a:t>
            </a:r>
            <a:r>
              <a:rPr lang="en-US" sz="1600" b="1" i="1">
                <a:latin typeface="Arial" charset="0"/>
              </a:rPr>
              <a:t>ng,Huyện Quỳnh L</a:t>
            </a:r>
            <a:r>
              <a:rPr lang="vi-VN" sz="1600" b="1" i="1">
                <a:latin typeface="Arial" charset="0"/>
              </a:rPr>
              <a:t>ư</a:t>
            </a:r>
            <a:r>
              <a:rPr lang="en-US" sz="1600" b="1" i="1">
                <a:latin typeface="Arial" charset="0"/>
              </a:rPr>
              <a:t>u, tỉnh Nghệ An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477000" y="129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172200" y="152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134100" y="904875"/>
            <a:ext cx="27813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  Ông </a:t>
            </a:r>
            <a:r>
              <a:rPr lang="vi-VN" sz="1800" b="1" i="1">
                <a:latin typeface="Arial" charset="0"/>
              </a:rPr>
              <a:t>ơ</a:t>
            </a:r>
            <a:r>
              <a:rPr lang="en-US" sz="1800" b="1" i="1">
                <a:latin typeface="Arial" charset="0"/>
              </a:rPr>
              <a:t>i,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  Ông bà có khoẻ không ạ. Hôm nay bố mẹ cháu gửi biếu ông bà 500 000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ồng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ể ông bà bồi d</a:t>
            </a:r>
            <a:r>
              <a:rPr lang="vi-VN" sz="1800" b="1" i="1">
                <a:latin typeface="Arial" charset="0"/>
              </a:rPr>
              <a:t>ư</a:t>
            </a:r>
            <a:r>
              <a:rPr lang="en-US" sz="1800" b="1" i="1">
                <a:latin typeface="Arial" charset="0"/>
              </a:rPr>
              <a:t>ỡng.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   Cả nhà cháu rất nhớ ông bà. Cháu mong chóng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ến hè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ể </a:t>
            </a:r>
            <a:r>
              <a:rPr lang="vi-VN" sz="1800" b="1" i="1">
                <a:latin typeface="Arial" charset="0"/>
              </a:rPr>
              <a:t>đư</a:t>
            </a:r>
            <a:r>
              <a:rPr lang="en-US" sz="1800" b="1" i="1">
                <a:latin typeface="Arial" charset="0"/>
              </a:rPr>
              <a:t>ợc về quê th</a:t>
            </a:r>
            <a:r>
              <a:rPr lang="vi-VN" sz="1800" b="1" i="1">
                <a:latin typeface="Arial" charset="0"/>
              </a:rPr>
              <a:t>ă</a:t>
            </a:r>
            <a:r>
              <a:rPr lang="en-US" sz="1800" b="1" i="1">
                <a:latin typeface="Arial" charset="0"/>
              </a:rPr>
              <a:t>m ông bà và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i tắm biển.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   Cháu kính chúc ông bà mạnh khoẻ, sống lâu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             Cháu của ông bà</a:t>
            </a:r>
          </a:p>
          <a:p>
            <a:pPr>
              <a:spcBef>
                <a:spcPct val="50000"/>
              </a:spcBef>
            </a:pPr>
            <a:endParaRPr lang="en-US" sz="1800" b="1" i="1">
              <a:latin typeface="Arial" charset="0"/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6705600" y="5257800"/>
            <a:ext cx="2133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Dũng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Phùng Tiến Dũng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3733800" y="2514600"/>
            <a:ext cx="3810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Arial" charset="0"/>
              </a:rPr>
              <a:t>29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4495800" y="2057400"/>
            <a:ext cx="228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2514600"/>
            <a:ext cx="6096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257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.VnTime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Copyright® by W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Khoa IT Plaza</dc:creator>
  <cp:lastModifiedBy>CSTeam</cp:lastModifiedBy>
  <cp:revision>22</cp:revision>
  <dcterms:created xsi:type="dcterms:W3CDTF">2010-05-02T02:45:22Z</dcterms:created>
  <dcterms:modified xsi:type="dcterms:W3CDTF">2016-06-30T02:06:00Z</dcterms:modified>
</cp:coreProperties>
</file>